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4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dirty="0"/>
              <a:t>Combined Variable Speed Limits and Ramp-Metering System for Capacity Drop Control at Merge Bottleneck</a:t>
            </a:r>
            <a:br>
              <a:rPr lang="en-US" dirty="0"/>
            </a:br>
            <a:r>
              <a:rPr lang="en-US" sz="2000" b="1" dirty="0"/>
              <a:t>Hyun Woong Cho and Jorge A. Laval </a:t>
            </a:r>
            <a:br>
              <a:rPr lang="en-US" sz="2000" b="1" dirty="0"/>
            </a:br>
            <a:r>
              <a:rPr lang="en-US" sz="2000" b="1" i="1" dirty="0"/>
              <a:t>Civil &amp; Environmental Engineering, Georgia Institute of Technology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98" y="1810166"/>
            <a:ext cx="3095451" cy="136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2" y="3235404"/>
            <a:ext cx="3004012" cy="21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>
          <a:xfrm flipH="1">
            <a:off x="3624349" y="1825625"/>
            <a:ext cx="3" cy="43667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540" y="1915064"/>
            <a:ext cx="3733656" cy="157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3665914" y="3546859"/>
            <a:ext cx="4746567" cy="2230488"/>
            <a:chOff x="315686" y="2133600"/>
            <a:chExt cx="8543925" cy="364688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686" y="2133600"/>
              <a:ext cx="8543925" cy="3380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0" y="5247085"/>
              <a:ext cx="433387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64" y="1924540"/>
            <a:ext cx="3503853" cy="110872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/>
              <a:t>Combined Variable Speed Limits and Ramp-Metering System for Capacity Drop Control at Merge Bottleneck</a:t>
            </a:r>
            <a:br>
              <a:rPr lang="en-US" dirty="0"/>
            </a:br>
            <a:r>
              <a:rPr lang="en-US" sz="2000" b="1" dirty="0"/>
              <a:t>Hyun Woong Cho and Jorge A. Laval </a:t>
            </a:r>
            <a:br>
              <a:rPr lang="en-US" sz="2000" b="1" dirty="0"/>
            </a:br>
            <a:r>
              <a:rPr lang="en-US" sz="2000" b="1" i="1" dirty="0"/>
              <a:t>Civil &amp; Environmental Engineering, Georgia Institute of Technology</a:t>
            </a:r>
            <a:endParaRPr lang="en-US" b="1" i="1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6" y="3102275"/>
            <a:ext cx="4575128" cy="186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>
          <a:xfrm flipH="1">
            <a:off x="4297684" y="1931971"/>
            <a:ext cx="3" cy="43667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56" y="1821125"/>
            <a:ext cx="3830744" cy="120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4480561" y="2683312"/>
            <a:ext cx="4397432" cy="1342575"/>
            <a:chOff x="457199" y="3088258"/>
            <a:chExt cx="6207977" cy="3630949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199" y="3088258"/>
              <a:ext cx="6207977" cy="19770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5210191"/>
              <a:ext cx="4918628" cy="1509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088" y="4197316"/>
            <a:ext cx="2895610" cy="1799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28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Custom Design</vt:lpstr>
      <vt:lpstr>Combined Variable Speed Limits and Ramp-Metering System for Capacity Drop Control at Merge Bottleneck Hyun Woong Cho and Jorge A. Laval  Civil &amp; Environmental Engineering, Georgia Institute of Technology</vt:lpstr>
      <vt:lpstr>Combined Variable Speed Limits and Ramp-Metering System for Capacity Drop Control at Merge Bottleneck Hyun Woong Cho and Jorge A. Laval  Civil &amp; Environmental Engineering, Georgia Institute of Technology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Cho, Hyun Woong</cp:lastModifiedBy>
  <cp:revision>3</cp:revision>
  <dcterms:created xsi:type="dcterms:W3CDTF">2016-12-19T23:39:08Z</dcterms:created>
  <dcterms:modified xsi:type="dcterms:W3CDTF">2016-12-20T21:51:10Z</dcterms:modified>
</cp:coreProperties>
</file>